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8" r:id="rId3"/>
    <p:sldId id="260" r:id="rId4"/>
    <p:sldId id="257" r:id="rId5"/>
    <p:sldId id="265" r:id="rId6"/>
    <p:sldId id="263" r:id="rId7"/>
    <p:sldId id="262" r:id="rId8"/>
    <p:sldId id="266" r:id="rId9"/>
    <p:sldId id="259" r:id="rId10"/>
    <p:sldId id="264" r:id="rId11"/>
    <p:sldId id="267" r:id="rId12"/>
    <p:sldId id="268" r:id="rId1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00A34"/>
    <a:srgbClr val="CB0F13"/>
    <a:srgbClr val="A50021"/>
    <a:srgbClr val="823E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C2ED41-3292-4F7E-8BDB-59E42165EDBB}" type="datetimeFigureOut">
              <a:rPr lang="cs-CZ" smtClean="0"/>
              <a:t>23.01.2025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0AD101-EBA4-4BB6-92DE-969E51AF35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7438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983D1F-CB66-4593-96C0-0041846C58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962C613-5C7D-4E65-A7AB-3D2A97E8FF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E942F20-4182-4FFF-800B-6A61476F2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805D5-28B3-434D-9965-F6D8F168BC89}" type="datetimeFigureOut">
              <a:rPr lang="cs-CZ" smtClean="0"/>
              <a:t>23.01.2025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9FDEF77-90CD-4310-9D76-E77615D5B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65B7D72-2188-4F58-B2D8-7BE89787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973BF-2557-467D-9798-81C6950EC0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5001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0679B4-A42E-49F1-B71F-32DFFF054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1529A74-D2F0-4305-9AA4-727405279F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591D587-E79F-4836-AAD4-ED5162227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805D5-28B3-434D-9965-F6D8F168BC89}" type="datetimeFigureOut">
              <a:rPr lang="cs-CZ" smtClean="0"/>
              <a:t>23.01.2025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7CEACC0-20FA-4E61-9FF5-7ABA572A4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F14281A-CC3F-4421-9B7E-B44CA330C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973BF-2557-467D-9798-81C6950EC0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7350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E40B090-B5F0-4225-82B3-BE69322388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BCFD58E-3D49-4C41-90C0-E1B990587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F1FD0C0-DDDE-4CC4-82FE-EB802B278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805D5-28B3-434D-9965-F6D8F168BC89}" type="datetimeFigureOut">
              <a:rPr lang="cs-CZ" smtClean="0"/>
              <a:t>23.01.2025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05DB280-4867-450A-A2E8-87D2C05C7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FE48BCD-21B1-4271-8C45-234C7CFA1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973BF-2557-467D-9798-81C6950EC0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0959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85472D-4858-4F5E-8D4C-C1878A499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83BC275-6ABD-4171-9C6B-0E6B01F774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8A0A001-4CCC-4DC5-BFC8-41280F0FA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805D5-28B3-434D-9965-F6D8F168BC89}" type="datetimeFigureOut">
              <a:rPr lang="cs-CZ" smtClean="0"/>
              <a:t>23.01.2025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756E0E2-EBC4-4AF3-A48A-9E788AA2F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223C444-8707-4056-928D-949036763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973BF-2557-467D-9798-81C6950EC0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2741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612FC8-36B7-43F6-B961-8DC97D0D2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BBBA515-BDA6-42BD-822E-08F382ED94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CDED183-87F4-4EC9-9705-AB091F517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805D5-28B3-434D-9965-F6D8F168BC89}" type="datetimeFigureOut">
              <a:rPr lang="cs-CZ" smtClean="0"/>
              <a:t>23.01.2025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37AA16C-AD34-43A9-B82F-BE052DE07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AF13B2B-9CEC-4864-809B-DC5401F02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973BF-2557-467D-9798-81C6950EC0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7014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6A2616-2BE2-493A-8BF4-F8EA1CDE9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88DC7BA-1139-4BAD-A656-7A365DF775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58DB60A-0AC5-424C-BC8D-CE7B2A6470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EE02551-CE62-4951-91AD-17C277B20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805D5-28B3-434D-9965-F6D8F168BC89}" type="datetimeFigureOut">
              <a:rPr lang="cs-CZ" smtClean="0"/>
              <a:t>23.01.2025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0309E5A-822A-4A5E-864D-BD671262D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A63B041-5965-41EE-9137-D423E0A18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973BF-2557-467D-9798-81C6950EC0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8980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FB0F82-862B-476D-A277-5072C23DD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B0D5D10-B717-4370-B076-3422F8C0E0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A79239D-8966-4D88-A26C-914E8B9A2A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F2BC520-D056-4AED-A4A0-F3AEF4AD59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EBB3DC2-8F82-4589-916F-1939CB7FE8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8C8EC43-EEE3-4134-9701-76E47B2D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805D5-28B3-434D-9965-F6D8F168BC89}" type="datetimeFigureOut">
              <a:rPr lang="cs-CZ" smtClean="0"/>
              <a:t>23.01.2025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F4025EF6-3C7E-41CE-A04B-AA4F48DBF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D4410D2-3AC3-4AC1-84D1-11C6C2F88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973BF-2557-467D-9798-81C6950EC0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6715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ED0EA7-2A57-4B7A-92B6-2E153CDF6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36AE81D-2D93-4052-B983-F894F53F5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805D5-28B3-434D-9965-F6D8F168BC89}" type="datetimeFigureOut">
              <a:rPr lang="cs-CZ" smtClean="0"/>
              <a:t>23.01.2025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8EC1DB4-C249-41EB-898E-EF1FB1688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4B9AF73-DCF7-4B30-9A68-F221C7714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973BF-2557-467D-9798-81C6950EC0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9300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36D2A79-E894-4603-8AAB-204A1E749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805D5-28B3-434D-9965-F6D8F168BC89}" type="datetimeFigureOut">
              <a:rPr lang="cs-CZ" smtClean="0"/>
              <a:t>23.01.2025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FAA0C3B-8F6B-41B4-97CA-EB94D8523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D1C26F3-FB40-40A1-87D9-2E1344D3B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973BF-2557-467D-9798-81C6950EC0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9085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864FBD-1154-4437-9263-4E9A0E96E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55619DE-66D0-4964-8003-C921D351A6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5901954-493C-480A-847D-240A1E1775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EF0D401-3764-444E-8BD6-7B0A9E16F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805D5-28B3-434D-9965-F6D8F168BC89}" type="datetimeFigureOut">
              <a:rPr lang="cs-CZ" smtClean="0"/>
              <a:t>23.01.2025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47EEF8C-CD07-40A2-8D57-FC1DFCD09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4904AC1-3699-4FCE-B604-1FA1414A1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973BF-2557-467D-9798-81C6950EC0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6854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E8011F-1976-4F41-9E02-88BAA1C19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72F49593-B89F-4494-9B24-B99365FAF8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7566CA9-0094-4679-9D57-E39B289D37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084CE55-E45A-4E76-BC70-59833F4DD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805D5-28B3-434D-9965-F6D8F168BC89}" type="datetimeFigureOut">
              <a:rPr lang="cs-CZ" smtClean="0"/>
              <a:t>23.01.2025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9D6CFB8-0536-430D-BAB9-7DAC5CCAF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D0830E1-C7D8-44A0-B2D2-CF3F9ED0D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973BF-2557-467D-9798-81C6950EC0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7969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C4D0C06-26D4-4775-8AFB-0238E31EA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C223828-B4D7-4168-8D17-5ECC7A0826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C8DA325-129E-47FF-91B9-288CB46807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B805D5-28B3-434D-9965-F6D8F168BC89}" type="datetimeFigureOut">
              <a:rPr lang="cs-CZ" smtClean="0"/>
              <a:t>23.01.2025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AD47A44-2B3C-4541-BE71-F223263DEB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0F6E801-78F1-415D-9A7E-A8BB3F022C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1973BF-2557-467D-9798-81C6950EC0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4518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A05E6D-FD5A-4CF8-B30D-FF3B19806D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46F7FCF-0CA0-44DB-820A-531A5E0073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A77C73F1-B693-48E1-9A39-16F8AF8FF7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" t="12375" r="131" b="44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350B87A5-A460-42BA-A348-727D74DD8A68}"/>
              </a:ext>
            </a:extLst>
          </p:cNvPr>
          <p:cNvSpPr txBox="1"/>
          <p:nvPr/>
        </p:nvSpPr>
        <p:spPr>
          <a:xfrm>
            <a:off x="524599" y="4619556"/>
            <a:ext cx="44527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1" dirty="0">
                <a:solidFill>
                  <a:srgbClr val="FFC000"/>
                </a:solidFill>
                <a:highlight>
                  <a:srgbClr val="800000"/>
                </a:highlight>
              </a:rPr>
              <a:t>6 DAGAR I SAGOLANDET</a:t>
            </a:r>
            <a:endParaRPr lang="cs-CZ" sz="3200" b="1" dirty="0">
              <a:solidFill>
                <a:srgbClr val="FFC000"/>
              </a:solidFill>
              <a:highlight>
                <a:srgbClr val="800000"/>
              </a:highlight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958E199A-97F7-427E-9505-E52BA4156E33}"/>
              </a:ext>
            </a:extLst>
          </p:cNvPr>
          <p:cNvSpPr txBox="1"/>
          <p:nvPr/>
        </p:nvSpPr>
        <p:spPr>
          <a:xfrm>
            <a:off x="6310876" y="5765512"/>
            <a:ext cx="5406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1" dirty="0">
                <a:solidFill>
                  <a:srgbClr val="FFC000"/>
                </a:solidFill>
                <a:highlight>
                  <a:srgbClr val="800000"/>
                </a:highlight>
              </a:rPr>
              <a:t>BÖHMEN-SACHSISKA SCHWEIZ</a:t>
            </a:r>
            <a:endParaRPr lang="cs-CZ" sz="3200" b="1" dirty="0">
              <a:solidFill>
                <a:srgbClr val="FFC000"/>
              </a:solidFill>
              <a:highlight>
                <a:srgbClr val="8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416706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128"/>
    </mc:Choice>
    <mc:Fallback>
      <p:transition advTm="6128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7C5A874-6C12-4DF4-8047-2297E90EEF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1746"/>
            <a:ext cx="12192000" cy="813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872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6722"/>
    </mc:Choice>
    <mc:Fallback>
      <p:transition advTm="6722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FB14220-3E9A-4481-B7C5-4436D8D878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00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646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430"/>
    </mc:Choice>
    <mc:Fallback>
      <p:transition advTm="443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9235227C-9DFD-4FC4-A2E4-BFF1C64B2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53EA112-66DE-49CA-B65D-472E55CE4A64}"/>
              </a:ext>
            </a:extLst>
          </p:cNvPr>
          <p:cNvSpPr txBox="1"/>
          <p:nvPr/>
        </p:nvSpPr>
        <p:spPr>
          <a:xfrm>
            <a:off x="530087" y="503585"/>
            <a:ext cx="3154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>
                <a:solidFill>
                  <a:srgbClr val="FFFF00"/>
                </a:solidFill>
              </a:rPr>
              <a:t>HIGHLIGHTS: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7A0E205-5DF7-46E9-838D-00611BF0E048}"/>
              </a:ext>
            </a:extLst>
          </p:cNvPr>
          <p:cNvSpPr txBox="1"/>
          <p:nvPr/>
        </p:nvSpPr>
        <p:spPr>
          <a:xfrm>
            <a:off x="530087" y="1715056"/>
            <a:ext cx="1113182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FFFF00"/>
                </a:solidFill>
              </a:rPr>
              <a:t>PRAVČICKÁ BRÁNA – </a:t>
            </a:r>
            <a:r>
              <a:rPr lang="sv-SE" sz="2400" dirty="0">
                <a:solidFill>
                  <a:srgbClr val="FFFF00"/>
                </a:solidFill>
              </a:rPr>
              <a:t>största stenbron i Europa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400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rgbClr val="FFFF00"/>
                </a:solidFill>
              </a:rPr>
              <a:t>BASTEI – nästan 200 m över Elbe, med härliga utsikter över den romantiska Elbedalen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400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rgbClr val="FFFF00"/>
                </a:solidFill>
              </a:rPr>
              <a:t>BASTEIBRON – en konstruktion i sandsten från 1851, med hänförande utsikt över magnifika sandstenstorn i Mardertelle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400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rgbClr val="FFFF00"/>
                </a:solidFill>
              </a:rPr>
              <a:t>TISÁ – sagolikt område med höga sandstenstorn, labyrinter och sk ”stenstäder”, som har fått medverka i många filmer pga sin fantasieggande natur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400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rgbClr val="FFFF00"/>
                </a:solidFill>
              </a:rPr>
              <a:t>LILIENSTEIN – bordsberget och symbolen för Sachsiska Schweiz</a:t>
            </a:r>
            <a:endParaRPr lang="cs-CZ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871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24BE3B-9E21-42DA-AF6F-60D38A99F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6EB46E2-C1C2-420F-AC51-214404C16D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7" r="4706"/>
          <a:stretch/>
        </p:blipFill>
        <p:spPr>
          <a:xfrm>
            <a:off x="-1393372" y="0"/>
            <a:ext cx="13585372" cy="6858000"/>
          </a:xfrm>
        </p:spPr>
      </p:pic>
    </p:spTree>
    <p:extLst>
      <p:ext uri="{BB962C8B-B14F-4D97-AF65-F5344CB8AC3E}">
        <p14:creationId xmlns:p14="http://schemas.microsoft.com/office/powerpoint/2010/main" val="3098210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7662"/>
    </mc:Choice>
    <mc:Fallback>
      <p:transition advTm="7662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DD888E7-6707-4660-9169-47EED04DAB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2517" y="0"/>
            <a:ext cx="232146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340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6269"/>
    </mc:Choice>
    <mc:Fallback>
      <p:transition advTm="6269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D999D22-B495-4794-9CF3-ED8F0ED463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390783" cy="6969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595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6896"/>
    </mc:Choice>
    <mc:Fallback>
      <p:transition advTm="6896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572F8C6-626F-49BB-B754-70E354E381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39913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346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872"/>
    </mc:Choice>
    <mc:Fallback>
      <p:transition advTm="3872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6A635DA-A82D-43F7-A7BA-47E870FCD0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0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568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604"/>
    </mc:Choice>
    <mc:Fallback>
      <p:transition advTm="4604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ABDB359-9031-410C-85BA-1EDA03CC8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5630"/>
            <a:ext cx="12192000" cy="812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828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543"/>
    </mc:Choice>
    <mc:Fallback>
      <p:transition advTm="4543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D5F164E-D716-4498-9A82-5B4195ED2D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835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897"/>
    </mc:Choice>
    <mc:Fallback>
      <p:transition advTm="4897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097D3CD-66CF-4470-89FF-107D1A65D8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2127"/>
            <a:ext cx="12192000" cy="812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618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097"/>
    </mc:Choice>
    <mc:Fallback>
      <p:transition advTm="4097"/>
    </mc:Fallback>
  </mc:AlternateContent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2466</TotalTime>
  <Words>80</Words>
  <Application>Microsoft Office PowerPoint</Application>
  <PresentationFormat>Širokoúhlá obrazovka</PresentationFormat>
  <Paragraphs>12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Lenovo</dc:creator>
  <cp:lastModifiedBy>Lenka Bohacova</cp:lastModifiedBy>
  <cp:revision>17</cp:revision>
  <dcterms:created xsi:type="dcterms:W3CDTF">2021-12-25T12:38:49Z</dcterms:created>
  <dcterms:modified xsi:type="dcterms:W3CDTF">2025-01-23T10:17:06Z</dcterms:modified>
</cp:coreProperties>
</file>